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160000" cy="80645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3D51-AF77-4E9A-9CAD-1AF1A8AE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19816"/>
            <a:ext cx="7620000" cy="280764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88096-A287-4813-9016-37A8B8E3B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235730"/>
            <a:ext cx="7620000" cy="194705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B8CF9-4287-49F6-9D83-92D5E789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D39D3-1062-40CA-B10A-9F64D01D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88BF9-F397-4B34-98A1-5F0F8B3F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2BB3-53AC-4006-8177-1A0CF18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1418D-F39A-4B36-8A12-93B081B05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6C66-8D32-4EE9-8214-A5770B89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7D69-FE49-4A15-9530-D464B15D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7DDE-BC7F-44BB-B149-25E80D35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047FD-3838-4B14-A299-7020F2B43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29360"/>
            <a:ext cx="2190750" cy="68342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4245B-2278-4A45-B0D8-86A02853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29360"/>
            <a:ext cx="6445250" cy="68342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A702-B45F-4A83-A889-5181AD86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1D49E-3222-47F0-909A-6D701247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B4FA-925B-49E8-A449-CA623CD9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F52A-AE72-4EB0-A2E5-50FC8D96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5BDE-9026-4F69-8CDD-13749294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24568-F086-4719-9428-550CB033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FB31-86A7-4666-ADDB-A0365B02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9CA1-CF39-4B4F-9412-A74B78F2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DC62-742A-4D22-B837-BD039EB5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010527"/>
            <a:ext cx="8763000" cy="33546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DD86-E1D5-45A7-9E7B-44739F9F1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396870"/>
            <a:ext cx="8763000" cy="176410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CFA1-04EE-415E-A76B-2A60BD46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6C1A-913C-448B-8B93-2BE6D4A8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DEFC7-9C57-49E8-B551-16596834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FB7A-7489-46E4-9F5B-2F84EB39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E73E-287B-4DE1-B894-3F6333C5C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146800"/>
            <a:ext cx="4318000" cy="5116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E9C0C-D3C1-4A32-8B8F-77BD5E317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146800"/>
            <a:ext cx="4318000" cy="5116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34CA-B55B-4E4E-AF5B-2EDEA37D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1C54D-1C72-4970-B496-F11E0B90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B3E17-4719-4EBC-AA5C-E61A4DEE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2421-6E3C-4ACC-97DE-84854B3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29362"/>
            <a:ext cx="8763000" cy="15587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1C25-F4A6-47B9-8C01-C5DED149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976923"/>
            <a:ext cx="4298156" cy="9688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B10EA-BF93-48D9-A613-3F9053C9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945782"/>
            <a:ext cx="4298156" cy="4332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6CC7F-2715-4F52-B130-11AB7D1F3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976923"/>
            <a:ext cx="4319323" cy="9688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488D2-D9A8-4F36-87A8-AEC477344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945782"/>
            <a:ext cx="4319323" cy="4332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E8A7F-D9A9-411A-84C5-99719E63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5C1D9-697C-4638-AA32-646745DB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8E6A-8403-4EA3-AD61-B9B95B85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85DA-C256-4790-8F1E-D6AB2753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1F7AE-E09E-43C4-8324-5445A9B5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16F03-7859-45AF-BD50-C7AA9A34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32B24-39F7-4F76-831A-9395160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2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12C22-5B82-4090-86DD-1F6B6861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8C4FD-6459-4A2B-AA88-00312664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8FE9-E54B-4DE6-8E82-D26C817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D6B4-816D-44AB-9C79-2BD61B0F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37633"/>
            <a:ext cx="3276864" cy="18817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0E2F-485A-43C8-AC83-B6B19113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161140"/>
            <a:ext cx="5143500" cy="573102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ACF11-FC9A-42BA-8994-87A55C7B5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419350"/>
            <a:ext cx="3276864" cy="448214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C75FF-6A28-4C52-853E-BACB286F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A5430-0837-441C-B94A-AF67335E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65D48-E48A-4295-8A8B-A4FFBFB8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839-DC80-4DDD-B415-199FD15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37633"/>
            <a:ext cx="3276864" cy="18817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8BA8A-DE24-4771-B8FB-67D7A0B9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161140"/>
            <a:ext cx="5143500" cy="573102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6D6B3-1BBB-494E-9B5E-A7130F3C0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419350"/>
            <a:ext cx="3276864" cy="448214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A5F04-39B1-4C50-AB55-C2D90A34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D4C20-756A-4EEE-8B15-7EC131E8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5531-7B11-4B21-8A32-F4B2934D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EA23F-209C-4148-95C9-10EF6255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29362"/>
            <a:ext cx="8763000" cy="155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D05D-D9B6-41CA-BB85-188F9158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146800"/>
            <a:ext cx="8763000" cy="511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B3B6C-AF5F-42DF-9B0D-3C03C594A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474599"/>
            <a:ext cx="2286000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B8FD-DD69-4F11-8391-127C1312B3E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FC71-5826-4346-B4B3-C6A17E52E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474599"/>
            <a:ext cx="3429000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CF7F-FD91-44D1-AFC9-8304380F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474599"/>
            <a:ext cx="2286000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89CF-6793-4A85-BFFF-3DCB909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B580E-67A2-493C-BCA0-6F02A5D69B54}"/>
              </a:ext>
            </a:extLst>
          </p:cNvPr>
          <p:cNvSpPr txBox="1"/>
          <p:nvPr/>
        </p:nvSpPr>
        <p:spPr>
          <a:xfrm>
            <a:off x="139700" y="0"/>
            <a:ext cx="8871331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Arial - 72"/>
              </a:rPr>
              <a:t>Math</a:t>
            </a:r>
          </a:p>
          <a:p>
            <a:r>
              <a:rPr lang="en-US" sz="3600">
                <a:solidFill>
                  <a:srgbClr val="0000FF"/>
                </a:solidFill>
                <a:latin typeface="Arial - 72"/>
              </a:rPr>
              <a:t>I</a:t>
            </a:r>
            <a:r>
              <a:rPr lang="en-US" sz="1300">
                <a:solidFill>
                  <a:srgbClr val="0000FF"/>
                </a:solidFill>
                <a:latin typeface="Arial - 26"/>
              </a:rPr>
              <a:t>dentifying decimal fractions with 10 and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5B7C0-6056-486B-BA44-FC4454AC66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701800"/>
            <a:ext cx="3619500" cy="354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2050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41FCF-DA6C-4278-BDAC-1B6F3B4A5A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6430899" cy="5005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8969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6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2F4CA-22FE-4D3C-BF85-CF920E4097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7500"/>
            <a:ext cx="4676140" cy="4804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345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784E1-3DDB-4761-9787-1DC0BD49BF30}"/>
              </a:ext>
            </a:extLst>
          </p:cNvPr>
          <p:cNvSpPr txBox="1"/>
          <p:nvPr/>
        </p:nvSpPr>
        <p:spPr>
          <a:xfrm>
            <a:off x="1828800" y="609600"/>
            <a:ext cx="81915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Arial - 20"/>
              </a:rPr>
              <a:t>Then I have posted 3 work book pages (668,674,680) for you to</a:t>
            </a:r>
          </a:p>
          <a:p>
            <a:r>
              <a:rPr lang="en-US" sz="1000">
                <a:solidFill>
                  <a:srgbClr val="0000FF"/>
                </a:solidFill>
                <a:latin typeface="Arial - 20"/>
              </a:rPr>
              <a:t>do independently, and I will have the answers for them Monday</a:t>
            </a:r>
          </a:p>
          <a:p>
            <a:r>
              <a:rPr lang="en-US" sz="1000">
                <a:solidFill>
                  <a:srgbClr val="0000FF"/>
                </a:solidFill>
                <a:latin typeface="Arial - 20"/>
              </a:rPr>
              <a:t>IF you get stuck on one today- DOjo me page # and Q # and</a:t>
            </a:r>
          </a:p>
          <a:p>
            <a:r>
              <a:rPr lang="en-US" sz="1000">
                <a:solidFill>
                  <a:srgbClr val="0000FF"/>
                </a:solidFill>
                <a:latin typeface="Arial - 20"/>
              </a:rPr>
              <a:t>I will go over that question first.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469A9-7107-415D-B1CC-26E1A78C8498}"/>
              </a:ext>
            </a:extLst>
          </p:cNvPr>
          <p:cNvSpPr txBox="1"/>
          <p:nvPr/>
        </p:nvSpPr>
        <p:spPr>
          <a:xfrm>
            <a:off x="2260600" y="3543300"/>
            <a:ext cx="6875115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Arial - 20"/>
              </a:rPr>
              <a:t>Remember  Zearn.org   If you forgot your log in or password</a:t>
            </a:r>
          </a:p>
          <a:p>
            <a:r>
              <a:rPr lang="en-US" sz="1000">
                <a:solidFill>
                  <a:srgbClr val="0000FF"/>
                </a:solidFill>
                <a:latin typeface="Arial - 20"/>
              </a:rPr>
              <a:t>then Dojo me.</a:t>
            </a:r>
          </a:p>
        </p:txBody>
      </p:sp>
    </p:spTree>
    <p:extLst>
      <p:ext uri="{BB962C8B-B14F-4D97-AF65-F5344CB8AC3E}">
        <p14:creationId xmlns:p14="http://schemas.microsoft.com/office/powerpoint/2010/main" val="236699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F830A-7144-4A7B-9FC1-45A28FAFDC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-596900"/>
            <a:ext cx="5149469" cy="6223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BCC0B0-B520-4D88-B2C7-99F787249A1D}"/>
              </a:ext>
            </a:extLst>
          </p:cNvPr>
          <p:cNvCxnSpPr/>
          <p:nvPr/>
        </p:nvCxnSpPr>
        <p:spPr>
          <a:xfrm>
            <a:off x="1364869" y="535686"/>
            <a:ext cx="72707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D35E8B-180E-4407-821E-0FC24A1E1788}"/>
              </a:ext>
            </a:extLst>
          </p:cNvPr>
          <p:cNvSpPr txBox="1"/>
          <p:nvPr/>
        </p:nvSpPr>
        <p:spPr>
          <a:xfrm>
            <a:off x="101600" y="254000"/>
            <a:ext cx="2192275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remember this will change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to </a:t>
            </a:r>
            <a:r>
              <a:rPr lang="en-US" sz="700" u="sng">
                <a:solidFill>
                  <a:srgbClr val="FF0000"/>
                </a:solidFill>
                <a:latin typeface="Arial - 14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75966-040A-419A-B44C-456D76D55D0B}"/>
              </a:ext>
            </a:extLst>
          </p:cNvPr>
          <p:cNvSpPr txBox="1"/>
          <p:nvPr/>
        </p:nvSpPr>
        <p:spPr>
          <a:xfrm>
            <a:off x="203200" y="7874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D8C13-8579-4B60-8B7B-DE9778763B8A}"/>
              </a:ext>
            </a:extLst>
          </p:cNvPr>
          <p:cNvSpPr txBox="1"/>
          <p:nvPr/>
        </p:nvSpPr>
        <p:spPr>
          <a:xfrm>
            <a:off x="2692400" y="342900"/>
            <a:ext cx="42356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.57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68B6D-3102-4733-BC3C-6D0739ABA4D7}"/>
              </a:ext>
            </a:extLst>
          </p:cNvPr>
          <p:cNvSpPr txBox="1"/>
          <p:nvPr/>
        </p:nvSpPr>
        <p:spPr>
          <a:xfrm>
            <a:off x="1778000" y="1003300"/>
            <a:ext cx="472963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  70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D4873-F2DF-45E3-98B2-9BF416FB82D7}"/>
              </a:ext>
            </a:extLst>
          </p:cNvPr>
          <p:cNvCxnSpPr/>
          <p:nvPr/>
        </p:nvCxnSpPr>
        <p:spPr>
          <a:xfrm flipH="1" flipV="1">
            <a:off x="2098294" y="1192657"/>
            <a:ext cx="76581" cy="153035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EBED6A-13F0-47DE-9A3F-BD930FB227A8}"/>
              </a:ext>
            </a:extLst>
          </p:cNvPr>
          <p:cNvSpPr txBox="1"/>
          <p:nvPr/>
        </p:nvSpPr>
        <p:spPr>
          <a:xfrm>
            <a:off x="2717800" y="1206500"/>
            <a:ext cx="42356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.81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B1257C-D282-490F-9ED5-E84EBA526C34}"/>
              </a:ext>
            </a:extLst>
          </p:cNvPr>
          <p:cNvCxnSpPr/>
          <p:nvPr/>
        </p:nvCxnSpPr>
        <p:spPr>
          <a:xfrm flipH="1">
            <a:off x="1728470" y="2755265"/>
            <a:ext cx="408178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7E9BFD-7944-4683-9C65-C35771816658}"/>
              </a:ext>
            </a:extLst>
          </p:cNvPr>
          <p:cNvCxnSpPr/>
          <p:nvPr/>
        </p:nvCxnSpPr>
        <p:spPr>
          <a:xfrm flipH="1">
            <a:off x="1696466" y="3386709"/>
            <a:ext cx="421005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B41DE6-7B6A-4157-99A6-4082A285392F}"/>
              </a:ext>
            </a:extLst>
          </p:cNvPr>
          <p:cNvCxnSpPr/>
          <p:nvPr/>
        </p:nvCxnSpPr>
        <p:spPr>
          <a:xfrm flipH="1" flipV="1">
            <a:off x="1626362" y="4011676"/>
            <a:ext cx="535686" cy="153035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F03F22-6AAC-42CE-A095-F4D3B5C2BD7B}"/>
              </a:ext>
            </a:extLst>
          </p:cNvPr>
          <p:cNvCxnSpPr/>
          <p:nvPr/>
        </p:nvCxnSpPr>
        <p:spPr>
          <a:xfrm flipH="1" flipV="1">
            <a:off x="1358519" y="4764278"/>
            <a:ext cx="758952" cy="108458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E077FD-C126-4C42-BC36-36C78D9F230F}"/>
              </a:ext>
            </a:extLst>
          </p:cNvPr>
          <p:cNvSpPr txBox="1"/>
          <p:nvPr/>
        </p:nvSpPr>
        <p:spPr>
          <a:xfrm>
            <a:off x="1384300" y="26416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u="sng">
                <a:solidFill>
                  <a:srgbClr val="FF0000"/>
                </a:solidFill>
                <a:latin typeface="Arial - 14"/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7DDEC-E33F-44BA-9A99-22DF3E1E7C65}"/>
              </a:ext>
            </a:extLst>
          </p:cNvPr>
          <p:cNvSpPr txBox="1"/>
          <p:nvPr/>
        </p:nvSpPr>
        <p:spPr>
          <a:xfrm>
            <a:off x="1409700" y="33020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u="sng">
                <a:solidFill>
                  <a:srgbClr val="FF0000"/>
                </a:solidFill>
                <a:latin typeface="Arial - 14"/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C0E23-E270-4DC3-A030-1DDE7B0AE336}"/>
              </a:ext>
            </a:extLst>
          </p:cNvPr>
          <p:cNvSpPr txBox="1"/>
          <p:nvPr/>
        </p:nvSpPr>
        <p:spPr>
          <a:xfrm>
            <a:off x="1320800" y="39116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u="sng">
                <a:solidFill>
                  <a:srgbClr val="FF0000"/>
                </a:solidFill>
                <a:latin typeface="Arial - 14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6E950-B3F4-437B-8435-97B245DEE1EB}"/>
              </a:ext>
            </a:extLst>
          </p:cNvPr>
          <p:cNvSpPr txBox="1"/>
          <p:nvPr/>
        </p:nvSpPr>
        <p:spPr>
          <a:xfrm>
            <a:off x="990600" y="45847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u="sng">
                <a:solidFill>
                  <a:srgbClr val="FF0000"/>
                </a:solidFill>
                <a:latin typeface="Arial - 14"/>
              </a:rPr>
              <a:t>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13B24-13DE-420A-A852-FD758E87B575}"/>
              </a:ext>
            </a:extLst>
          </p:cNvPr>
          <p:cNvSpPr txBox="1"/>
          <p:nvPr/>
        </p:nvSpPr>
        <p:spPr>
          <a:xfrm>
            <a:off x="1320800" y="35179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CE1F6-4F1C-437B-9634-EA6AF6D4B6E4}"/>
              </a:ext>
            </a:extLst>
          </p:cNvPr>
          <p:cNvSpPr txBox="1"/>
          <p:nvPr/>
        </p:nvSpPr>
        <p:spPr>
          <a:xfrm>
            <a:off x="1231900" y="41021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E63CF-ABFA-4B30-9FB9-38555640F5EF}"/>
              </a:ext>
            </a:extLst>
          </p:cNvPr>
          <p:cNvSpPr txBox="1"/>
          <p:nvPr/>
        </p:nvSpPr>
        <p:spPr>
          <a:xfrm>
            <a:off x="889000" y="48514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358E3D-1F22-4C1C-934B-92E474DAEA24}"/>
              </a:ext>
            </a:extLst>
          </p:cNvPr>
          <p:cNvSpPr txBox="1"/>
          <p:nvPr/>
        </p:nvSpPr>
        <p:spPr>
          <a:xfrm>
            <a:off x="1295400" y="28702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B5505-4600-45E7-9BBE-CB2E0B0640C5}"/>
              </a:ext>
            </a:extLst>
          </p:cNvPr>
          <p:cNvSpPr txBox="1"/>
          <p:nvPr/>
        </p:nvSpPr>
        <p:spPr>
          <a:xfrm>
            <a:off x="2781300" y="25527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.84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E8AB4-A98E-4977-896A-6A63DDAC6121}"/>
              </a:ext>
            </a:extLst>
          </p:cNvPr>
          <p:cNvSpPr txBox="1"/>
          <p:nvPr/>
        </p:nvSpPr>
        <p:spPr>
          <a:xfrm>
            <a:off x="2832100" y="31623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.95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E64DD7-487C-4E44-BA42-E7BDAC72E7F9}"/>
              </a:ext>
            </a:extLst>
          </p:cNvPr>
          <p:cNvSpPr txBox="1"/>
          <p:nvPr/>
        </p:nvSpPr>
        <p:spPr>
          <a:xfrm>
            <a:off x="2794000" y="38481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.97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B9848-99F2-4715-AD46-48990C2F7920}"/>
              </a:ext>
            </a:extLst>
          </p:cNvPr>
          <p:cNvSpPr txBox="1"/>
          <p:nvPr/>
        </p:nvSpPr>
        <p:spPr>
          <a:xfrm>
            <a:off x="2730500" y="45593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.79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6A695-351F-48BF-9578-D65163677817}"/>
              </a:ext>
            </a:extLst>
          </p:cNvPr>
          <p:cNvSpPr txBox="1"/>
          <p:nvPr/>
        </p:nvSpPr>
        <p:spPr>
          <a:xfrm>
            <a:off x="5067300" y="26416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.71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3D3AE-B5AF-48CA-8C5A-1DF7E9D8914E}"/>
              </a:ext>
            </a:extLst>
          </p:cNvPr>
          <p:cNvSpPr txBox="1"/>
          <p:nvPr/>
        </p:nvSpPr>
        <p:spPr>
          <a:xfrm>
            <a:off x="5105400" y="33147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.62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1AC7C7-3899-4FAF-8381-B4A6B500836E}"/>
              </a:ext>
            </a:extLst>
          </p:cNvPr>
          <p:cNvSpPr txBox="1"/>
          <p:nvPr/>
        </p:nvSpPr>
        <p:spPr>
          <a:xfrm>
            <a:off x="4965700" y="39624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.62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86845F-11D0-4A95-B6A3-56680CAEA029}"/>
              </a:ext>
            </a:extLst>
          </p:cNvPr>
          <p:cNvSpPr txBox="1"/>
          <p:nvPr/>
        </p:nvSpPr>
        <p:spPr>
          <a:xfrm>
            <a:off x="5016500" y="4622800"/>
            <a:ext cx="37416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.65</a:t>
            </a:r>
          </a:p>
        </p:txBody>
      </p:sp>
    </p:spTree>
    <p:extLst>
      <p:ext uri="{BB962C8B-B14F-4D97-AF65-F5344CB8AC3E}">
        <p14:creationId xmlns:p14="http://schemas.microsoft.com/office/powerpoint/2010/main" val="361036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D7188-1BCE-4692-9FFB-C6DA98A075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-215900"/>
            <a:ext cx="5730748" cy="5641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FB126-CA9D-471A-ABBA-1BDDB4AD91F5}"/>
              </a:ext>
            </a:extLst>
          </p:cNvPr>
          <p:cNvSpPr txBox="1"/>
          <p:nvPr/>
        </p:nvSpPr>
        <p:spPr>
          <a:xfrm>
            <a:off x="3162300" y="977900"/>
            <a:ext cx="74956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.65 mile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21022-10D1-434A-B625-9A7C27C82B0F}"/>
              </a:ext>
            </a:extLst>
          </p:cNvPr>
          <p:cNvSpPr txBox="1"/>
          <p:nvPr/>
        </p:nvSpPr>
        <p:spPr>
          <a:xfrm>
            <a:off x="3429000" y="1727200"/>
            <a:ext cx="115508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.80 of a 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D785-3D4A-4C69-88D2-7AD5CB76F5F1}"/>
              </a:ext>
            </a:extLst>
          </p:cNvPr>
          <p:cNvSpPr txBox="1"/>
          <p:nvPr/>
        </p:nvSpPr>
        <p:spPr>
          <a:xfrm>
            <a:off x="5029200" y="1816100"/>
            <a:ext cx="1067743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41 - 30 =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85EFB-BC6F-40DB-87CC-9E04269CFE99}"/>
              </a:ext>
            </a:extLst>
          </p:cNvPr>
          <p:cNvSpPr txBox="1"/>
          <p:nvPr/>
        </p:nvSpPr>
        <p:spPr>
          <a:xfrm>
            <a:off x="4216400" y="2387600"/>
            <a:ext cx="36097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.11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3A5591-3055-4131-91B5-D813AE7E3E89}"/>
              </a:ext>
            </a:extLst>
          </p:cNvPr>
          <p:cNvCxnSpPr/>
          <p:nvPr/>
        </p:nvCxnSpPr>
        <p:spPr>
          <a:xfrm flipH="1">
            <a:off x="4655820" y="2098294"/>
            <a:ext cx="720725" cy="408178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86AD11-0C76-447E-938E-58A0606C24AF}"/>
              </a:ext>
            </a:extLst>
          </p:cNvPr>
          <p:cNvSpPr txBox="1"/>
          <p:nvPr/>
        </p:nvSpPr>
        <p:spPr>
          <a:xfrm>
            <a:off x="2260600" y="3517900"/>
            <a:ext cx="3714601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I subtracted what I knew 41 from 30 because 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3/10 = 30/100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0A928-421C-45B0-B290-D307F822A9D9}"/>
              </a:ext>
            </a:extLst>
          </p:cNvPr>
          <p:cNvSpPr txBox="1"/>
          <p:nvPr/>
        </p:nvSpPr>
        <p:spPr>
          <a:xfrm>
            <a:off x="2400300" y="4508500"/>
            <a:ext cx="380801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you can't add with unlike denominators. 1/10 is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really 10/100</a:t>
            </a:r>
          </a:p>
        </p:txBody>
      </p:sp>
    </p:spTree>
    <p:extLst>
      <p:ext uri="{BB962C8B-B14F-4D97-AF65-F5344CB8AC3E}">
        <p14:creationId xmlns:p14="http://schemas.microsoft.com/office/powerpoint/2010/main" val="200345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8EE37-2695-4E7F-A8E4-5402755D46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152400"/>
            <a:ext cx="4208907" cy="5601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B80D5-8E17-4DF5-A44B-D75F4F922F49}"/>
              </a:ext>
            </a:extLst>
          </p:cNvPr>
          <p:cNvSpPr txBox="1"/>
          <p:nvPr/>
        </p:nvSpPr>
        <p:spPr>
          <a:xfrm>
            <a:off x="4686300" y="762000"/>
            <a:ext cx="409980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- 14"/>
              </a:rPr>
              <a:t>This will be easier to do if you have your workbook</a:t>
            </a:r>
          </a:p>
        </p:txBody>
      </p:sp>
    </p:spTree>
    <p:extLst>
      <p:ext uri="{BB962C8B-B14F-4D97-AF65-F5344CB8AC3E}">
        <p14:creationId xmlns:p14="http://schemas.microsoft.com/office/powerpoint/2010/main" val="304074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E9D6D-57F4-416A-BDFD-A877A26544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-444500"/>
            <a:ext cx="6594348" cy="613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4F488-F6F9-45E3-BC1E-DCF1B8B1192F}"/>
              </a:ext>
            </a:extLst>
          </p:cNvPr>
          <p:cNvSpPr txBox="1"/>
          <p:nvPr/>
        </p:nvSpPr>
        <p:spPr>
          <a:xfrm>
            <a:off x="1485900" y="876300"/>
            <a:ext cx="101174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16 x 4 = 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DDC71-9E38-413F-A75C-09549BB22320}"/>
              </a:ext>
            </a:extLst>
          </p:cNvPr>
          <p:cNvSpPr txBox="1"/>
          <p:nvPr/>
        </p:nvSpPr>
        <p:spPr>
          <a:xfrm>
            <a:off x="4533900" y="1079500"/>
            <a:ext cx="1619027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Maria made more.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91CF07E-A53D-4622-B7EB-31E340088418}"/>
              </a:ext>
            </a:extLst>
          </p:cNvPr>
          <p:cNvSpPr/>
          <p:nvPr/>
        </p:nvSpPr>
        <p:spPr>
          <a:xfrm>
            <a:off x="6817978" y="338028"/>
            <a:ext cx="758973" cy="184962"/>
          </a:xfrm>
          <a:custGeom>
            <a:avLst/>
            <a:gdLst/>
            <a:ahLst/>
            <a:cxnLst/>
            <a:rect l="0" t="0" r="0" b="0"/>
            <a:pathLst>
              <a:path w="758973" h="184962">
                <a:moveTo>
                  <a:pt x="0" y="0"/>
                </a:moveTo>
                <a:lnTo>
                  <a:pt x="758972" y="0"/>
                </a:lnTo>
                <a:lnTo>
                  <a:pt x="758972" y="184961"/>
                </a:lnTo>
                <a:lnTo>
                  <a:pt x="0" y="18496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C98F93-DEFD-45E4-9BFB-433339E7C970}"/>
              </a:ext>
            </a:extLst>
          </p:cNvPr>
          <p:cNvSpPr/>
          <p:nvPr/>
        </p:nvSpPr>
        <p:spPr>
          <a:xfrm>
            <a:off x="7592678" y="350728"/>
            <a:ext cx="758973" cy="184962"/>
          </a:xfrm>
          <a:custGeom>
            <a:avLst/>
            <a:gdLst/>
            <a:ahLst/>
            <a:cxnLst/>
            <a:rect l="0" t="0" r="0" b="0"/>
            <a:pathLst>
              <a:path w="758973" h="184962">
                <a:moveTo>
                  <a:pt x="0" y="0"/>
                </a:moveTo>
                <a:lnTo>
                  <a:pt x="758972" y="0"/>
                </a:lnTo>
                <a:lnTo>
                  <a:pt x="758972" y="184961"/>
                </a:lnTo>
                <a:lnTo>
                  <a:pt x="0" y="18496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00E6B3-6748-4714-B382-1661C37CCC17}"/>
              </a:ext>
            </a:extLst>
          </p:cNvPr>
          <p:cNvSpPr/>
          <p:nvPr/>
        </p:nvSpPr>
        <p:spPr>
          <a:xfrm>
            <a:off x="8392778" y="350728"/>
            <a:ext cx="758973" cy="184962"/>
          </a:xfrm>
          <a:custGeom>
            <a:avLst/>
            <a:gdLst/>
            <a:ahLst/>
            <a:cxnLst/>
            <a:rect l="0" t="0" r="0" b="0"/>
            <a:pathLst>
              <a:path w="758973" h="184962">
                <a:moveTo>
                  <a:pt x="0" y="0"/>
                </a:moveTo>
                <a:lnTo>
                  <a:pt x="758972" y="0"/>
                </a:lnTo>
                <a:lnTo>
                  <a:pt x="758972" y="184961"/>
                </a:lnTo>
                <a:lnTo>
                  <a:pt x="0" y="18496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710517-FCB8-4FF3-B724-FCC6EC44C282}"/>
              </a:ext>
            </a:extLst>
          </p:cNvPr>
          <p:cNvSpPr/>
          <p:nvPr/>
        </p:nvSpPr>
        <p:spPr>
          <a:xfrm>
            <a:off x="6817978" y="617428"/>
            <a:ext cx="758973" cy="184962"/>
          </a:xfrm>
          <a:custGeom>
            <a:avLst/>
            <a:gdLst/>
            <a:ahLst/>
            <a:cxnLst/>
            <a:rect l="0" t="0" r="0" b="0"/>
            <a:pathLst>
              <a:path w="758973" h="184962">
                <a:moveTo>
                  <a:pt x="0" y="0"/>
                </a:moveTo>
                <a:lnTo>
                  <a:pt x="758972" y="0"/>
                </a:lnTo>
                <a:lnTo>
                  <a:pt x="758972" y="184961"/>
                </a:lnTo>
                <a:lnTo>
                  <a:pt x="0" y="18496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C96B0-E259-410D-AC91-DE4965A1AFF8}"/>
              </a:ext>
            </a:extLst>
          </p:cNvPr>
          <p:cNvSpPr txBox="1"/>
          <p:nvPr/>
        </p:nvSpPr>
        <p:spPr>
          <a:xfrm>
            <a:off x="9067800" y="266700"/>
            <a:ext cx="576796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 =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7016C-88A9-4077-9789-219FE68245F9}"/>
              </a:ext>
            </a:extLst>
          </p:cNvPr>
          <p:cNvSpPr txBox="1"/>
          <p:nvPr/>
        </p:nvSpPr>
        <p:spPr>
          <a:xfrm>
            <a:off x="7556500" y="571500"/>
            <a:ext cx="163448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Mary made 7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because 7 x 3 = 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59CDE-8890-4A62-9079-31DA15C80459}"/>
              </a:ext>
            </a:extLst>
          </p:cNvPr>
          <p:cNvSpPr txBox="1"/>
          <p:nvPr/>
        </p:nvSpPr>
        <p:spPr>
          <a:xfrm>
            <a:off x="1574800" y="2603500"/>
            <a:ext cx="883084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5 - 2 = 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3AC47-68CE-4F0F-8706-5CB7FCA62F84}"/>
              </a:ext>
            </a:extLst>
          </p:cNvPr>
          <p:cNvSpPr txBox="1"/>
          <p:nvPr/>
        </p:nvSpPr>
        <p:spPr>
          <a:xfrm>
            <a:off x="2616200" y="2552700"/>
            <a:ext cx="848444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answer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DB87E2-0AF1-4368-A0DD-12A459414885}"/>
              </a:ext>
            </a:extLst>
          </p:cNvPr>
          <p:cNvSpPr txBox="1"/>
          <p:nvPr/>
        </p:nvSpPr>
        <p:spPr>
          <a:xfrm>
            <a:off x="7035800" y="1816100"/>
            <a:ext cx="61100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w w w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w w w</a:t>
            </a:r>
          </a:p>
          <a:p>
            <a:r>
              <a:rPr lang="en-US" sz="700">
                <a:solidFill>
                  <a:srgbClr val="FF0000"/>
                </a:solidFill>
                <a:latin typeface="Arial - 14"/>
              </a:rPr>
              <a:t>w w 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94ACA-3A58-486C-AA29-9C5FB9B85CBF}"/>
              </a:ext>
            </a:extLst>
          </p:cNvPr>
          <p:cNvSpPr txBox="1"/>
          <p:nvPr/>
        </p:nvSpPr>
        <p:spPr>
          <a:xfrm>
            <a:off x="7239000" y="1397000"/>
            <a:ext cx="225884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C0E8D-61ED-4324-BE32-321F27F7EFDE}"/>
              </a:ext>
            </a:extLst>
          </p:cNvPr>
          <p:cNvSpPr txBox="1"/>
          <p:nvPr/>
        </p:nvSpPr>
        <p:spPr>
          <a:xfrm>
            <a:off x="7886700" y="1790700"/>
            <a:ext cx="571847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666666"/>
                </a:solidFill>
                <a:latin typeface="Arial - 14"/>
              </a:rPr>
              <a:t>g g g </a:t>
            </a:r>
          </a:p>
          <a:p>
            <a:r>
              <a:rPr lang="en-US" sz="700">
                <a:solidFill>
                  <a:srgbClr val="666666"/>
                </a:solidFill>
                <a:latin typeface="Arial - 14"/>
              </a:rPr>
              <a:t>g g g</a:t>
            </a:r>
          </a:p>
          <a:p>
            <a:r>
              <a:rPr lang="en-US" sz="700">
                <a:solidFill>
                  <a:srgbClr val="666666"/>
                </a:solidFill>
                <a:latin typeface="Arial - 14"/>
              </a:rPr>
              <a:t>g g 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F3563-7461-4B95-B3A7-65B8BEFA1B28}"/>
              </a:ext>
            </a:extLst>
          </p:cNvPr>
          <p:cNvSpPr txBox="1"/>
          <p:nvPr/>
        </p:nvSpPr>
        <p:spPr>
          <a:xfrm>
            <a:off x="8509000" y="1828800"/>
            <a:ext cx="670731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666666"/>
                </a:solidFill>
                <a:latin typeface="Arial - 14"/>
              </a:rPr>
              <a:t>g g g 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33C25-E851-4746-9D01-0F2A3254DC72}"/>
              </a:ext>
            </a:extLst>
          </p:cNvPr>
          <p:cNvSpPr txBox="1"/>
          <p:nvPr/>
        </p:nvSpPr>
        <p:spPr>
          <a:xfrm>
            <a:off x="7924800" y="1524000"/>
            <a:ext cx="132307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9 grey + 4 = 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12F0D-B238-4909-82AE-2C2AAB3A49F1}"/>
              </a:ext>
            </a:extLst>
          </p:cNvPr>
          <p:cNvSpPr txBox="1"/>
          <p:nvPr/>
        </p:nvSpPr>
        <p:spPr>
          <a:xfrm>
            <a:off x="7226300" y="2641600"/>
            <a:ext cx="261732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  <a:latin typeface="Arial - 14"/>
              </a:rPr>
              <a:t>This diagram shows there are 9</a:t>
            </a:r>
          </a:p>
          <a:p>
            <a:r>
              <a:rPr lang="en-US" sz="700">
                <a:solidFill>
                  <a:srgbClr val="0000FF"/>
                </a:solidFill>
                <a:latin typeface="Arial - 14"/>
              </a:rPr>
              <a:t>fewer white bunnies than grey.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1518F-8B4A-444A-A6DE-5E0EE4B6F7A0}"/>
              </a:ext>
            </a:extLst>
          </p:cNvPr>
          <p:cNvCxnSpPr/>
          <p:nvPr/>
        </p:nvCxnSpPr>
        <p:spPr>
          <a:xfrm flipV="1">
            <a:off x="6122797" y="2315210"/>
            <a:ext cx="810006" cy="140335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4B3045-FA68-4043-A50D-D5E7154666DD}"/>
              </a:ext>
            </a:extLst>
          </p:cNvPr>
          <p:cNvSpPr/>
          <p:nvPr/>
        </p:nvSpPr>
        <p:spPr>
          <a:xfrm>
            <a:off x="7002907" y="1390396"/>
            <a:ext cx="32004" cy="10845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23FC80-6768-4F7B-993C-E5B2B1C454B8}"/>
              </a:ext>
            </a:extLst>
          </p:cNvPr>
          <p:cNvCxnSpPr/>
          <p:nvPr/>
        </p:nvCxnSpPr>
        <p:spPr>
          <a:xfrm>
            <a:off x="7156069" y="3278251"/>
            <a:ext cx="2704211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C4F423-23ED-4993-8993-9635B61C1D85}"/>
              </a:ext>
            </a:extLst>
          </p:cNvPr>
          <p:cNvCxnSpPr/>
          <p:nvPr/>
        </p:nvCxnSpPr>
        <p:spPr>
          <a:xfrm flipV="1">
            <a:off x="9955911" y="1415923"/>
            <a:ext cx="0" cy="1798574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167BFD-A9E8-44EE-9F98-85A93A130765}"/>
              </a:ext>
            </a:extLst>
          </p:cNvPr>
          <p:cNvCxnSpPr/>
          <p:nvPr/>
        </p:nvCxnSpPr>
        <p:spPr>
          <a:xfrm flipH="1">
            <a:off x="7130542" y="1396746"/>
            <a:ext cx="2838069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8F01B2-BD3B-4557-A376-E583E2AA9B85}"/>
              </a:ext>
            </a:extLst>
          </p:cNvPr>
          <p:cNvSpPr txBox="1"/>
          <p:nvPr/>
        </p:nvSpPr>
        <p:spPr>
          <a:xfrm>
            <a:off x="1574800" y="3378200"/>
            <a:ext cx="784287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7 - 2 =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F4DF8-1885-4942-9395-FB3D77111099}"/>
              </a:ext>
            </a:extLst>
          </p:cNvPr>
          <p:cNvSpPr txBox="1"/>
          <p:nvPr/>
        </p:nvSpPr>
        <p:spPr>
          <a:xfrm>
            <a:off x="1549400" y="3848100"/>
            <a:ext cx="2118829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pants because 8 x 2 =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765CEE-362F-473B-9696-66785D277BE0}"/>
              </a:ext>
            </a:extLst>
          </p:cNvPr>
          <p:cNvSpPr txBox="1"/>
          <p:nvPr/>
        </p:nvSpPr>
        <p:spPr>
          <a:xfrm>
            <a:off x="1600200" y="4419600"/>
            <a:ext cx="522449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4,5,6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09B376-2451-4A23-A4E4-F1FC513A39C8}"/>
              </a:ext>
            </a:extLst>
          </p:cNvPr>
          <p:cNvSpPr txBox="1"/>
          <p:nvPr/>
        </p:nvSpPr>
        <p:spPr>
          <a:xfrm>
            <a:off x="2209800" y="5105400"/>
            <a:ext cx="522449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2,3,7</a:t>
            </a:r>
          </a:p>
        </p:txBody>
      </p:sp>
    </p:spTree>
    <p:extLst>
      <p:ext uri="{BB962C8B-B14F-4D97-AF65-F5344CB8AC3E}">
        <p14:creationId xmlns:p14="http://schemas.microsoft.com/office/powerpoint/2010/main" val="179368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543BC-FEC7-488F-BB26-E11F9962C4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76200"/>
            <a:ext cx="6657848" cy="5387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B9B26-E8E0-4035-9ED2-645F2695F488}"/>
              </a:ext>
            </a:extLst>
          </p:cNvPr>
          <p:cNvSpPr txBox="1"/>
          <p:nvPr/>
        </p:nvSpPr>
        <p:spPr>
          <a:xfrm>
            <a:off x="2451100" y="2413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79FDB-E290-4C9D-BA5D-4755879FEEBF}"/>
              </a:ext>
            </a:extLst>
          </p:cNvPr>
          <p:cNvSpPr txBox="1"/>
          <p:nvPr/>
        </p:nvSpPr>
        <p:spPr>
          <a:xfrm>
            <a:off x="4457700" y="1651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763E8-4116-4C2D-9E75-B2526F3D66DE}"/>
              </a:ext>
            </a:extLst>
          </p:cNvPr>
          <p:cNvSpPr txBox="1"/>
          <p:nvPr/>
        </p:nvSpPr>
        <p:spPr>
          <a:xfrm>
            <a:off x="6680200" y="2159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18760-F206-4730-838B-B86244355AE2}"/>
              </a:ext>
            </a:extLst>
          </p:cNvPr>
          <p:cNvSpPr txBox="1"/>
          <p:nvPr/>
        </p:nvSpPr>
        <p:spPr>
          <a:xfrm>
            <a:off x="2489200" y="901700"/>
            <a:ext cx="42365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6C4F4-0A35-41C8-92A4-1AD16ADBDBCF}"/>
              </a:ext>
            </a:extLst>
          </p:cNvPr>
          <p:cNvSpPr txBox="1"/>
          <p:nvPr/>
        </p:nvSpPr>
        <p:spPr>
          <a:xfrm>
            <a:off x="4533900" y="9398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C6086-3354-4F29-92E1-D66C6638C944}"/>
              </a:ext>
            </a:extLst>
          </p:cNvPr>
          <p:cNvSpPr txBox="1"/>
          <p:nvPr/>
        </p:nvSpPr>
        <p:spPr>
          <a:xfrm>
            <a:off x="6692900" y="9398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230FD-4EE3-4F7D-8A74-56E3D60851BC}"/>
              </a:ext>
            </a:extLst>
          </p:cNvPr>
          <p:cNvSpPr txBox="1"/>
          <p:nvPr/>
        </p:nvSpPr>
        <p:spPr>
          <a:xfrm>
            <a:off x="2451100" y="16002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535BE-777F-4940-A384-91DE2DB13C6D}"/>
              </a:ext>
            </a:extLst>
          </p:cNvPr>
          <p:cNvSpPr txBox="1"/>
          <p:nvPr/>
        </p:nvSpPr>
        <p:spPr>
          <a:xfrm>
            <a:off x="4572000" y="15240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72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E1D61-5982-4B0E-8926-4D0A8A3CE19E}"/>
              </a:ext>
            </a:extLst>
          </p:cNvPr>
          <p:cNvSpPr txBox="1"/>
          <p:nvPr/>
        </p:nvSpPr>
        <p:spPr>
          <a:xfrm>
            <a:off x="6692900" y="16256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F83905-6529-4708-96BD-C2748083AC72}"/>
              </a:ext>
            </a:extLst>
          </p:cNvPr>
          <p:cNvSpPr txBox="1"/>
          <p:nvPr/>
        </p:nvSpPr>
        <p:spPr>
          <a:xfrm>
            <a:off x="1612900" y="28321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21468-99FD-4BC7-AB4C-0141AE4A8D79}"/>
              </a:ext>
            </a:extLst>
          </p:cNvPr>
          <p:cNvSpPr txBox="1"/>
          <p:nvPr/>
        </p:nvSpPr>
        <p:spPr>
          <a:xfrm>
            <a:off x="2755900" y="28194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3E8940-7336-477F-A8FA-460DB42F5E9A}"/>
              </a:ext>
            </a:extLst>
          </p:cNvPr>
          <p:cNvSpPr txBox="1"/>
          <p:nvPr/>
        </p:nvSpPr>
        <p:spPr>
          <a:xfrm>
            <a:off x="2197100" y="2641600"/>
            <a:ext cx="329629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 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0FC09-CAFF-493A-8CFD-4557CE4940EE}"/>
              </a:ext>
            </a:extLst>
          </p:cNvPr>
          <p:cNvSpPr txBox="1"/>
          <p:nvPr/>
        </p:nvSpPr>
        <p:spPr>
          <a:xfrm>
            <a:off x="4737100" y="28321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9ADF9-BA23-4506-A51A-B2B9609277D4}"/>
              </a:ext>
            </a:extLst>
          </p:cNvPr>
          <p:cNvSpPr txBox="1"/>
          <p:nvPr/>
        </p:nvSpPr>
        <p:spPr>
          <a:xfrm>
            <a:off x="6057900" y="28702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CB4FE-5D5F-4984-86AB-E1B4D6AA800C}"/>
              </a:ext>
            </a:extLst>
          </p:cNvPr>
          <p:cNvSpPr txBox="1"/>
          <p:nvPr/>
        </p:nvSpPr>
        <p:spPr>
          <a:xfrm>
            <a:off x="5511800" y="2667000"/>
            <a:ext cx="23083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AFA43A-CFF5-4822-8651-0CDF09A05882}"/>
              </a:ext>
            </a:extLst>
          </p:cNvPr>
          <p:cNvSpPr txBox="1"/>
          <p:nvPr/>
        </p:nvSpPr>
        <p:spPr>
          <a:xfrm>
            <a:off x="2628900" y="36322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768A6-A499-4CD4-B201-DEEDBEC0B95F}"/>
              </a:ext>
            </a:extLst>
          </p:cNvPr>
          <p:cNvSpPr txBox="1"/>
          <p:nvPr/>
        </p:nvSpPr>
        <p:spPr>
          <a:xfrm>
            <a:off x="4648200" y="35941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CB0BE-4C9F-43C8-91F9-4D41D38488A6}"/>
              </a:ext>
            </a:extLst>
          </p:cNvPr>
          <p:cNvSpPr txBox="1"/>
          <p:nvPr/>
        </p:nvSpPr>
        <p:spPr>
          <a:xfrm>
            <a:off x="6731000" y="3619500"/>
            <a:ext cx="324768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5850EC-ADBB-40CF-B1A4-EDAE10D02472}"/>
              </a:ext>
            </a:extLst>
          </p:cNvPr>
          <p:cNvSpPr txBox="1"/>
          <p:nvPr/>
        </p:nvSpPr>
        <p:spPr>
          <a:xfrm>
            <a:off x="1816100" y="4800600"/>
            <a:ext cx="225884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10BD04-EA9C-4DCA-AF61-7D3C40023C75}"/>
              </a:ext>
            </a:extLst>
          </p:cNvPr>
          <p:cNvSpPr txBox="1"/>
          <p:nvPr/>
        </p:nvSpPr>
        <p:spPr>
          <a:xfrm>
            <a:off x="3987800" y="4775200"/>
            <a:ext cx="225884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62C088-F841-4541-9B4D-E6C098774033}"/>
              </a:ext>
            </a:extLst>
          </p:cNvPr>
          <p:cNvSpPr txBox="1"/>
          <p:nvPr/>
        </p:nvSpPr>
        <p:spPr>
          <a:xfrm>
            <a:off x="5969000" y="4800600"/>
            <a:ext cx="275282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  <a:latin typeface="Arial - 14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642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B9370-06AF-4DA9-B9AD-1297E3B028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54000"/>
            <a:ext cx="5819648" cy="4816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88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5D444-F29C-4230-8AB9-30B9677023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"/>
            <a:ext cx="5867400" cy="5213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9094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2A17165DC84DB1F89CB07D5F8B6F" ma:contentTypeVersion="34" ma:contentTypeDescription="Create a new document." ma:contentTypeScope="" ma:versionID="f62837f220d37606409c6171e340033b">
  <xsd:schema xmlns:xsd="http://www.w3.org/2001/XMLSchema" xmlns:xs="http://www.w3.org/2001/XMLSchema" xmlns:p="http://schemas.microsoft.com/office/2006/metadata/properties" xmlns:ns3="0a254e3b-e8a8-44ca-87cc-7eb2cf8ac841" xmlns:ns4="18c15fe6-4a63-47b4-b92e-c62117786802" targetNamespace="http://schemas.microsoft.com/office/2006/metadata/properties" ma:root="true" ma:fieldsID="88f44f331a1f37f80f7fa3efb22e45e6" ns3:_="" ns4:_="">
    <xsd:import namespace="0a254e3b-e8a8-44ca-87cc-7eb2cf8ac841"/>
    <xsd:import namespace="18c15fe6-4a63-47b4-b92e-c621177868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54e3b-e8a8-44ca-87cc-7eb2cf8ac8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15fe6-4a63-47b4-b92e-c6211778680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Self_Registration_Enabled0" ma:index="2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18c15fe6-4a63-47b4-b92e-c62117786802" xsi:nil="true"/>
    <Self_Registration_Enabled0 xmlns="18c15fe6-4a63-47b4-b92e-c62117786802" xsi:nil="true"/>
    <FolderType xmlns="18c15fe6-4a63-47b4-b92e-c62117786802" xsi:nil="true"/>
    <Students xmlns="18c15fe6-4a63-47b4-b92e-c62117786802">
      <UserInfo>
        <DisplayName/>
        <AccountId xsi:nil="true"/>
        <AccountType/>
      </UserInfo>
    </Students>
    <Student_Groups xmlns="18c15fe6-4a63-47b4-b92e-c62117786802">
      <UserInfo>
        <DisplayName/>
        <AccountId xsi:nil="true"/>
        <AccountType/>
      </UserInfo>
    </Student_Groups>
    <CultureName xmlns="18c15fe6-4a63-47b4-b92e-c62117786802" xsi:nil="true"/>
    <TeamsChannelId xmlns="18c15fe6-4a63-47b4-b92e-c62117786802" xsi:nil="true"/>
    <DefaultSectionNames xmlns="18c15fe6-4a63-47b4-b92e-c62117786802" xsi:nil="true"/>
    <NotebookType xmlns="18c15fe6-4a63-47b4-b92e-c62117786802" xsi:nil="true"/>
    <Teachers xmlns="18c15fe6-4a63-47b4-b92e-c62117786802">
      <UserInfo>
        <DisplayName/>
        <AccountId xsi:nil="true"/>
        <AccountType/>
      </UserInfo>
    </Teachers>
    <Distribution_Groups xmlns="18c15fe6-4a63-47b4-b92e-c62117786802" xsi:nil="true"/>
    <IsNotebookLocked xmlns="18c15fe6-4a63-47b4-b92e-c62117786802" xsi:nil="true"/>
    <Is_Collaboration_Space_Locked xmlns="18c15fe6-4a63-47b4-b92e-c62117786802" xsi:nil="true"/>
    <Has_Teacher_Only_SectionGroup xmlns="18c15fe6-4a63-47b4-b92e-c62117786802" xsi:nil="true"/>
    <Math_Settings xmlns="18c15fe6-4a63-47b4-b92e-c62117786802" xsi:nil="true"/>
    <Owner xmlns="18c15fe6-4a63-47b4-b92e-c62117786802">
      <UserInfo>
        <DisplayName/>
        <AccountId xsi:nil="true"/>
        <AccountType/>
      </UserInfo>
    </Owner>
    <LMS_Mappings xmlns="18c15fe6-4a63-47b4-b92e-c62117786802" xsi:nil="true"/>
    <AppVersion xmlns="18c15fe6-4a63-47b4-b92e-c62117786802" xsi:nil="true"/>
    <Invited_Students xmlns="18c15fe6-4a63-47b4-b92e-c62117786802" xsi:nil="true"/>
    <Self_Registration_Enabled xmlns="18c15fe6-4a63-47b4-b92e-c62117786802" xsi:nil="true"/>
    <Invited_Teachers xmlns="18c15fe6-4a63-47b4-b92e-c62117786802" xsi:nil="true"/>
  </documentManagement>
</p:properties>
</file>

<file path=customXml/itemProps1.xml><?xml version="1.0" encoding="utf-8"?>
<ds:datastoreItem xmlns:ds="http://schemas.openxmlformats.org/officeDocument/2006/customXml" ds:itemID="{028BF179-9C79-40DB-AB0A-E485060E4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254e3b-e8a8-44ca-87cc-7eb2cf8ac841"/>
    <ds:schemaRef ds:uri="18c15fe6-4a63-47b4-b92e-c62117786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FCAA92-2931-409B-BAE9-99BFB7B89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AB392-E666-4052-9FF0-2EF522243F42}">
  <ds:schemaRefs>
    <ds:schemaRef ds:uri="http://schemas.microsoft.com/office/2006/metadata/properties"/>
    <ds:schemaRef ds:uri="0a254e3b-e8a8-44ca-87cc-7eb2cf8ac84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18c15fe6-4a63-47b4-b92e-c6211778680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- 14</vt:lpstr>
      <vt:lpstr>Arial - 72</vt:lpstr>
      <vt:lpstr>Arial - 26</vt:lpstr>
      <vt:lpstr>Arial</vt:lpstr>
      <vt:lpstr>Arial - 20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Cater</dc:creator>
  <cp:lastModifiedBy>Eileen Cater</cp:lastModifiedBy>
  <cp:revision>1</cp:revision>
  <dcterms:created xsi:type="dcterms:W3CDTF">2020-03-27T11:14:31Z</dcterms:created>
  <dcterms:modified xsi:type="dcterms:W3CDTF">2020-03-27T11:14:33Z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0x010100BF562A17165DC84DB1F89CB07D5F8B6F</vt:lpwstr>
  </property>
</Properties>
</file>